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8F744-B695-4510-9342-3D68AD27B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49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DeepDive</a:t>
            </a:r>
            <a:r>
              <a:rPr lang="en-IN" dirty="0">
                <a:solidFill>
                  <a:schemeClr val="bg1"/>
                </a:solidFill>
              </a:rPr>
              <a:t>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5DE1C-C2BF-4B7C-A1B9-62F40540B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IIME </a:t>
            </a:r>
          </a:p>
          <a:p>
            <a:r>
              <a:rPr lang="en-IN" dirty="0">
                <a:solidFill>
                  <a:schemeClr val="bg1"/>
                </a:solidFill>
              </a:rPr>
              <a:t>Group V</a:t>
            </a:r>
          </a:p>
        </p:txBody>
      </p:sp>
      <p:pic>
        <p:nvPicPr>
          <p:cNvPr id="6" name="Blue and White Modern Technology Portfolio Presentation (5)">
            <a:hlinkClick r:id="" action="ppaction://media"/>
            <a:extLst>
              <a:ext uri="{FF2B5EF4-FFF2-40B4-BE49-F238E27FC236}">
                <a16:creationId xmlns:a16="http://schemas.microsoft.com/office/drawing/2014/main" id="{06C9B512-2C3F-4EEA-B62C-FE24266D80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77EA3-0933-4FF7-9E8F-7592CF2C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2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A2220-F967-4945-9FE9-C64175EB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 this idea for new venture clear?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4AD2-784F-4A4A-A9AF-5F3A7C1CF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Solves problem of wired charging </a:t>
            </a:r>
          </a:p>
          <a:p>
            <a:r>
              <a:rPr lang="en-IN" dirty="0"/>
              <a:t>Universal compatibility</a:t>
            </a:r>
          </a:p>
          <a:p>
            <a:r>
              <a:rPr lang="en-IN" dirty="0"/>
              <a:t>More durable</a:t>
            </a:r>
          </a:p>
          <a:p>
            <a:r>
              <a:rPr lang="en-IN" dirty="0"/>
              <a:t>Minimal heating as compared to wired charging</a:t>
            </a:r>
          </a:p>
          <a:p>
            <a:r>
              <a:rPr lang="en-IN" dirty="0"/>
              <a:t>Can use your device even when its getting charged</a:t>
            </a:r>
          </a:p>
        </p:txBody>
      </p:sp>
    </p:spTree>
    <p:extLst>
      <p:ext uri="{BB962C8B-B14F-4D97-AF65-F5344CB8AC3E}">
        <p14:creationId xmlns:p14="http://schemas.microsoft.com/office/powerpoint/2010/main" val="18662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609A0-F999-461F-96D9-EDA63376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4DCCA-A2CD-4138-88F0-3DE05944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Is it tech push or market pull and why is it so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06AA-9314-43A5-A42E-2D249CAFB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4048" lvl="2" indent="0">
              <a:buNone/>
            </a:pPr>
            <a:r>
              <a:rPr lang="en-IN" sz="2000" dirty="0">
                <a:solidFill>
                  <a:schemeClr val="bg1"/>
                </a:solidFill>
              </a:rPr>
              <a:t>Tech </a:t>
            </a:r>
            <a:r>
              <a:rPr lang="en-IN" sz="1900" dirty="0">
                <a:solidFill>
                  <a:schemeClr val="bg1"/>
                </a:solidFill>
              </a:rPr>
              <a:t>Push</a:t>
            </a:r>
          </a:p>
          <a:p>
            <a:pPr marL="384048" lvl="2" indent="0">
              <a:buNone/>
            </a:pPr>
            <a:r>
              <a:rPr lang="en-IN" sz="1900" dirty="0">
                <a:solidFill>
                  <a:schemeClr val="bg1"/>
                </a:solidFill>
              </a:rPr>
              <a:t> Remotely charge multiple devices within a radius of several meters with obstacles</a:t>
            </a:r>
          </a:p>
          <a:p>
            <a:pPr marL="384048" lvl="2" indent="0">
              <a:buNone/>
            </a:pPr>
            <a:r>
              <a:rPr lang="en-IN" sz="1900" dirty="0">
                <a:solidFill>
                  <a:schemeClr val="bg1"/>
                </a:solidFill>
              </a:rPr>
              <a:t>Future workplace or living environment will be completely wireless </a:t>
            </a:r>
          </a:p>
          <a:p>
            <a:pPr marL="384048" lvl="2" indent="0">
              <a:buNone/>
            </a:pPr>
            <a:r>
              <a:rPr lang="en-IN" sz="1900" dirty="0">
                <a:solidFill>
                  <a:schemeClr val="bg1"/>
                </a:solidFill>
              </a:rPr>
              <a:t>No need to buy Apple charger anymore (for iPhone users)</a:t>
            </a:r>
          </a:p>
        </p:txBody>
      </p:sp>
    </p:spTree>
    <p:extLst>
      <p:ext uri="{BB962C8B-B14F-4D97-AF65-F5344CB8AC3E}">
        <p14:creationId xmlns:p14="http://schemas.microsoft.com/office/powerpoint/2010/main" val="3555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BC04-156B-4533-B969-0EC944BB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Hypothesis that need to be true for our venture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58FE-C37E-4B31-BF43-9A7B61B7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52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4C4D-9B00-4E28-8ED5-0EEACE75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will we walk away from this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FD8-9348-43B6-80B5-55F39216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52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001C-BB96-4BDE-96D3-15798B9E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Scenario where this would be very exciting to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260D-D559-436D-B105-804C10E5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True Air charging possibilities</a:t>
            </a:r>
          </a:p>
          <a:p>
            <a:r>
              <a:rPr lang="en-IN" dirty="0"/>
              <a:t>No messing around wires and cables</a:t>
            </a:r>
          </a:p>
          <a:p>
            <a:r>
              <a:rPr lang="en-IN" dirty="0"/>
              <a:t>Use of mm waves like that of 5G</a:t>
            </a:r>
          </a:p>
          <a:p>
            <a:endParaRPr lang="en-IN" dirty="0"/>
          </a:p>
        </p:txBody>
      </p:sp>
      <p:pic>
        <p:nvPicPr>
          <p:cNvPr id="4" name="Blue and White Modern Technology Portfolio Presentation (3)">
            <a:hlinkClick r:id="" action="ppaction://media"/>
            <a:extLst>
              <a:ext uri="{FF2B5EF4-FFF2-40B4-BE49-F238E27FC236}">
                <a16:creationId xmlns:a16="http://schemas.microsoft.com/office/drawing/2014/main" id="{14C10462-483C-436A-8E93-1711FE137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lue and White Modern Technology Portfolio Presentation (4)">
            <a:hlinkClick r:id="" action="ppaction://media"/>
            <a:extLst>
              <a:ext uri="{FF2B5EF4-FFF2-40B4-BE49-F238E27FC236}">
                <a16:creationId xmlns:a16="http://schemas.microsoft.com/office/drawing/2014/main" id="{D8581EBA-0463-4A39-9045-1238E4D4E2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AE5D-2CC8-4495-9944-79956295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needed to execute this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A8E2-4E8D-4B6D-85D1-3EBEB3ED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Research and development Sales and </a:t>
            </a:r>
            <a:r>
              <a:rPr lang="en-IN" dirty="0" err="1"/>
              <a:t>marketingPurchaseLogisticsProductions</a:t>
            </a:r>
            <a:r>
              <a:rPr lang="en-IN" dirty="0"/>
              <a:t> and operations </a:t>
            </a:r>
            <a:r>
              <a:rPr lang="en-IN" dirty="0" err="1"/>
              <a:t>HRAccounts</a:t>
            </a:r>
            <a:r>
              <a:rPr lang="en-IN" dirty="0"/>
              <a:t> and </a:t>
            </a:r>
            <a:r>
              <a:rPr lang="en-IN" dirty="0" err="1"/>
              <a:t>FinanceRisc</a:t>
            </a:r>
            <a:r>
              <a:rPr lang="en-IN" dirty="0"/>
              <a:t> management and governance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ACB5-F456-4B7C-95E2-48CC0B45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0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5BCF9B-77FB-42AF-B690-D4B00A026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EAE9D6-77F7-4DB9-BA3F-4C1D90A06B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" name="Blue and White Modern Technology Portfolio Presentation (1)">
            <a:hlinkClick r:id="" action="ppaction://media"/>
            <a:extLst>
              <a:ext uri="{FF2B5EF4-FFF2-40B4-BE49-F238E27FC236}">
                <a16:creationId xmlns:a16="http://schemas.microsoft.com/office/drawing/2014/main" id="{B7F6946F-AAD4-43F2-8985-23E5B702D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{A5ECE788-D085-400A-B62F-13E7B2916969}tf22712842_win32</Template>
  <TotalTime>289</TotalTime>
  <Words>156</Words>
  <Application>Microsoft Office PowerPoint</Application>
  <PresentationFormat>Widescreen</PresentationFormat>
  <Paragraphs>23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DeepDive Inc.</vt:lpstr>
      <vt:lpstr>Is this idea for new venture clear?</vt:lpstr>
      <vt:lpstr>Is it tech push or market pull and why is it so interesting</vt:lpstr>
      <vt:lpstr>Hypothesis that need to be true for our venture to succeed</vt:lpstr>
      <vt:lpstr>When will we walk away from this effort</vt:lpstr>
      <vt:lpstr>Scenario where this would be very exciting to us</vt:lpstr>
      <vt:lpstr>Team needed to execute this idea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IIME</dc:title>
  <dc:creator>Varun Khadayate</dc:creator>
  <cp:lastModifiedBy>VARUN KHADAYATE - 70362019028</cp:lastModifiedBy>
  <cp:revision>14</cp:revision>
  <dcterms:created xsi:type="dcterms:W3CDTF">2021-02-09T09:43:39Z</dcterms:created>
  <dcterms:modified xsi:type="dcterms:W3CDTF">2021-02-10T18:53:06Z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